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 İKİ ÜYESİ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8610</TotalTime>
  <Words>1919</Words>
  <Application>Microsoft Office PowerPoint</Application>
  <PresentationFormat>Ekran Gösterisi (4:3)</PresentationFormat>
  <Paragraphs>318</Paragraphs>
  <Slides>52</Slides>
  <Notes>17</Notes>
  <HiddenSlides>19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İçin Teşekkür Ederiz...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acer</cp:lastModifiedBy>
  <cp:revision>897</cp:revision>
  <dcterms:created xsi:type="dcterms:W3CDTF">2011-10-11T08:25:07Z</dcterms:created>
  <dcterms:modified xsi:type="dcterms:W3CDTF">2016-04-18T12:00:08Z</dcterms:modified>
</cp:coreProperties>
</file>